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72" r:id="rId4"/>
    <p:sldId id="258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thema van het boek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op basis van de titel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tekeningen.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 descr="Willewete - Dolfijn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870" y="1990726"/>
            <a:ext cx="2056130" cy="2139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70182" y="852752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217474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852752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636808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152" y="584818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345" y="2571820"/>
            <a:ext cx="1730587" cy="154191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027" y="2804540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597940" y="1350189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152" y="3781923"/>
            <a:ext cx="2734084" cy="2357292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663096" y="830904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663096" y="1350189"/>
            <a:ext cx="528254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‘Echolocatie’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4" y="2765145"/>
            <a:ext cx="551985" cy="524036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597940" y="83026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940" y="194953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14" name="Picture 13" descr="Willewete - Dolfijn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195" y="1990726"/>
            <a:ext cx="2056130" cy="2139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832636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2314" y="93523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02314" y="2654024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15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 en maak de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804" y="3796968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832" y="3563585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832" y="145969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811" y="2307038"/>
            <a:ext cx="3391893" cy="22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een fantasieverhaal schrijven met complete zinnen, hoofdletters en punten.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 descr="Willewete - Dolfijn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545" y="1990726"/>
            <a:ext cx="2056130" cy="2139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33258" y="1449388"/>
            <a:ext cx="5971237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werkschrift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Bespreek 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verhaal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Tekening, oefenen woordrijtjes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87763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598428" y="2609751"/>
            <a:ext cx="3967824" cy="317934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02" y="3229085"/>
            <a:ext cx="551985" cy="5240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02" y="4514840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02" y="19895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00" y="2590622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43093" y="1389439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96167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954" y="3026004"/>
            <a:ext cx="3301261" cy="294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dartelen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zoogdier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ieuwen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tandwalvissen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snuit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school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flippers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oppervlakte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kalfje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 jagen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signaal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sappig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chrijf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 woorden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 je werkschrift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15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Klaar?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les 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Woordbon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774" y="3590040"/>
            <a:ext cx="1953757" cy="275996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00135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 t/m 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64645" y="4591439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84645" y="4068728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5" y="3572545"/>
            <a:ext cx="2595603" cy="231262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31" y="5361133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2219724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66464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385773" y="1400135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‘Wat is een dolfijn?’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 t/m 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385773" y="908050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423374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942" y="3392962"/>
            <a:ext cx="3479663" cy="227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</p:txBody>
      </p:sp>
      <p:pic>
        <p:nvPicPr>
          <p:cNvPr id="15" name="Picture 14" descr="Willewete - Dolfijn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545" y="1990726"/>
            <a:ext cx="2056130" cy="2139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02856" y="904166"/>
            <a:ext cx="48292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Samenvatten/ ideeënboom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4114379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245791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 sleutelwoorden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674754"/>
            <a:ext cx="1221164" cy="172506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185" y="2763714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16000" y="3742773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185" y="434817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59854" y="3720003"/>
            <a:ext cx="528254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Leven onder water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36612" y="1292658"/>
            <a:ext cx="420587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Samenvatten/ ideeënboom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36612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20727" y="3241255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878" y="4565702"/>
            <a:ext cx="2797594" cy="1830031"/>
          </a:xfrm>
          <a:prstGeom prst="rect">
            <a:avLst/>
          </a:prstGeom>
        </p:spPr>
      </p:pic>
      <p:sp>
        <p:nvSpPr>
          <p:cNvPr id="14" name="Tekstvak 18"/>
          <p:cNvSpPr txBox="1"/>
          <p:nvPr/>
        </p:nvSpPr>
        <p:spPr>
          <a:xfrm>
            <a:off x="559854" y="1275300"/>
            <a:ext cx="528254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7"/>
          <p:cNvSpPr txBox="1"/>
          <p:nvPr/>
        </p:nvSpPr>
        <p:spPr>
          <a:xfrm>
            <a:off x="483955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75" y="5430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Dolfijnen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 descr="Willewete - Dolfijn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870" y="1990726"/>
            <a:ext cx="2056130" cy="2139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2359</TotalTime>
  <Words>881</Words>
  <Application>Microsoft Office PowerPoint</Application>
  <PresentationFormat>Widescreen</PresentationFormat>
  <Paragraphs>268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144</cp:revision>
  <dcterms:created xsi:type="dcterms:W3CDTF">2017-07-26T14:05:48Z</dcterms:created>
  <dcterms:modified xsi:type="dcterms:W3CDTF">2022-08-03T11:50:43Z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